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8"/>
  </p:notesMasterIdLst>
  <p:sldIdLst>
    <p:sldId id="306" r:id="rId5"/>
    <p:sldId id="307" r:id="rId6"/>
    <p:sldId id="308" r:id="rId7"/>
    <p:sldId id="309" r:id="rId8"/>
    <p:sldId id="314" r:id="rId9"/>
    <p:sldId id="317" r:id="rId10"/>
    <p:sldId id="315" r:id="rId11"/>
    <p:sldId id="318" r:id="rId12"/>
    <p:sldId id="319" r:id="rId13"/>
    <p:sldId id="320" r:id="rId14"/>
    <p:sldId id="316" r:id="rId15"/>
    <p:sldId id="321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1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106" d="100"/>
          <a:sy n="106" d="100"/>
        </p:scale>
        <p:origin x="126" y="20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de secció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8181454" cy="2843784"/>
          </a:xfrm>
        </p:spPr>
        <p:txBody>
          <a:bodyPr/>
          <a:lstStyle/>
          <a:p>
            <a:r>
              <a:rPr lang="es-ES" dirty="0"/>
              <a:t>Agentes Inteligentes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Pascual Fort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5C3BAB8-7336-298A-42CD-D16D6FDF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Problemas</a:t>
            </a:r>
            <a:endParaRPr lang="en-US" dirty="0"/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1FB7CD0-261A-A7A9-D69B-6EFCB1689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202" y="1825625"/>
            <a:ext cx="8235309" cy="4351338"/>
          </a:xfrm>
        </p:spPr>
      </p:pic>
    </p:spTree>
    <p:extLst>
      <p:ext uri="{BB962C8B-B14F-4D97-AF65-F5344CB8AC3E}">
        <p14:creationId xmlns:p14="http://schemas.microsoft.com/office/powerpoint/2010/main" val="199188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8004E-84F8-AE87-D3CE-2A770C39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Utilidades</a:t>
            </a:r>
            <a:endParaRPr lang="en-US" dirty="0"/>
          </a:p>
        </p:txBody>
      </p:sp>
      <p:pic>
        <p:nvPicPr>
          <p:cNvPr id="10" name="Marcador de contenido 9" descr="Diagrama&#10;&#10;Descripción generada automáticamente">
            <a:extLst>
              <a:ext uri="{FF2B5EF4-FFF2-40B4-BE49-F238E27FC236}">
                <a16:creationId xmlns:a16="http://schemas.microsoft.com/office/drawing/2014/main" id="{917C8F7D-7CDF-0555-D7BF-9F927D7A8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0092" y="1825625"/>
            <a:ext cx="7863529" cy="4351338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39E0E8-7C5D-34E2-2665-DF217019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BAB210-4EDE-E1B9-A479-9A4D2DAAC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Agentes </a:t>
            </a:r>
            <a:r>
              <a:rPr lang="en-US" dirty="0" err="1"/>
              <a:t>inteligentes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5B1EE-947A-5AF2-C91E-8A62DA6F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648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Agentes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Si puede hablar, puede reflexionar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458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8004E-84F8-AE87-D3CE-2A770C39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agentes</a:t>
            </a:r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39E0E8-7C5D-34E2-2665-DF217019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5B1EE-947A-5AF2-C91E-8A62DA6F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Marcador de pie de página 4">
            <a:extLst>
              <a:ext uri="{FF2B5EF4-FFF2-40B4-BE49-F238E27FC236}">
                <a16:creationId xmlns:a16="http://schemas.microsoft.com/office/drawing/2014/main" id="{22FA1526-F123-389A-4CFB-6E7C602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/>
          <a:p>
            <a:r>
              <a:rPr lang="en-US" dirty="0"/>
              <a:t>Agentes </a:t>
            </a:r>
            <a:r>
              <a:rPr lang="en-US" dirty="0" err="1"/>
              <a:t>inteligentes</a:t>
            </a:r>
            <a:endParaRPr lang="en-US" dirty="0"/>
          </a:p>
        </p:txBody>
      </p:sp>
      <p:pic>
        <p:nvPicPr>
          <p:cNvPr id="11" name="Marcador de contenido 10" descr="Diagrama&#10;&#10;Descripción generada automáticamente">
            <a:extLst>
              <a:ext uri="{FF2B5EF4-FFF2-40B4-BE49-F238E27FC236}">
                <a16:creationId xmlns:a16="http://schemas.microsoft.com/office/drawing/2014/main" id="{6AFD4801-81F3-6DC3-035A-6B8B4B179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6731" y="1839119"/>
            <a:ext cx="5810250" cy="4324350"/>
          </a:xfrm>
        </p:spPr>
      </p:pic>
    </p:spTree>
    <p:extLst>
      <p:ext uri="{BB962C8B-B14F-4D97-AF65-F5344CB8AC3E}">
        <p14:creationId xmlns:p14="http://schemas.microsoft.com/office/powerpoint/2010/main" val="75960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8004E-84F8-AE87-D3CE-2A770C39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Simple </a:t>
            </a:r>
            <a:r>
              <a:rPr lang="es-ES" dirty="0" err="1"/>
              <a:t>reflex</a:t>
            </a:r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39E0E8-7C5D-34E2-2665-DF217019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5B1EE-947A-5AF2-C91E-8A62DA6F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Marcador de pie de página 4">
            <a:extLst>
              <a:ext uri="{FF2B5EF4-FFF2-40B4-BE49-F238E27FC236}">
                <a16:creationId xmlns:a16="http://schemas.microsoft.com/office/drawing/2014/main" id="{22FA1526-F123-389A-4CFB-6E7C602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/>
          <a:p>
            <a:r>
              <a:rPr lang="en-US" dirty="0"/>
              <a:t>Agentes </a:t>
            </a:r>
            <a:r>
              <a:rPr lang="en-US" dirty="0" err="1"/>
              <a:t>inteligentes</a:t>
            </a:r>
            <a:endParaRPr lang="en-US" dirty="0"/>
          </a:p>
        </p:txBody>
      </p:sp>
      <p:pic>
        <p:nvPicPr>
          <p:cNvPr id="9" name="Marcador de contenido 8" descr="Diagrama&#10;&#10;Descripción generada automáticamente">
            <a:extLst>
              <a:ext uri="{FF2B5EF4-FFF2-40B4-BE49-F238E27FC236}">
                <a16:creationId xmlns:a16="http://schemas.microsoft.com/office/drawing/2014/main" id="{65B334A3-6F27-697C-4839-8EF13D620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4356" y="2367756"/>
            <a:ext cx="5715000" cy="3267075"/>
          </a:xfrm>
        </p:spPr>
      </p:pic>
    </p:spTree>
    <p:extLst>
      <p:ext uri="{BB962C8B-B14F-4D97-AF65-F5344CB8AC3E}">
        <p14:creationId xmlns:p14="http://schemas.microsoft.com/office/powerpoint/2010/main" val="2635377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8004E-84F8-AE87-D3CE-2A770C39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based</a:t>
            </a:r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39E0E8-7C5D-34E2-2665-DF217019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5B1EE-947A-5AF2-C91E-8A62DA6F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Marcador de pie de página 4">
            <a:extLst>
              <a:ext uri="{FF2B5EF4-FFF2-40B4-BE49-F238E27FC236}">
                <a16:creationId xmlns:a16="http://schemas.microsoft.com/office/drawing/2014/main" id="{22FA1526-F123-389A-4CFB-6E7C602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/>
          <a:p>
            <a:r>
              <a:rPr lang="en-US" dirty="0"/>
              <a:t>Agentes </a:t>
            </a:r>
            <a:r>
              <a:rPr lang="en-US" dirty="0" err="1"/>
              <a:t>inteligentes</a:t>
            </a:r>
            <a:endParaRPr lang="en-US" dirty="0"/>
          </a:p>
        </p:txBody>
      </p:sp>
      <p:pic>
        <p:nvPicPr>
          <p:cNvPr id="10" name="Marcador de contenido 9" descr="Diagrama&#10;&#10;Descripción generada automáticamente">
            <a:extLst>
              <a:ext uri="{FF2B5EF4-FFF2-40B4-BE49-F238E27FC236}">
                <a16:creationId xmlns:a16="http://schemas.microsoft.com/office/drawing/2014/main" id="{949D3AE7-5044-9C15-B426-E2914943E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4356" y="2367756"/>
            <a:ext cx="5715000" cy="3267075"/>
          </a:xfrm>
        </p:spPr>
      </p:pic>
    </p:spTree>
    <p:extLst>
      <p:ext uri="{BB962C8B-B14F-4D97-AF65-F5344CB8AC3E}">
        <p14:creationId xmlns:p14="http://schemas.microsoft.com/office/powerpoint/2010/main" val="1427158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8004E-84F8-AE87-D3CE-2A770C39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Goal</a:t>
            </a:r>
            <a:r>
              <a:rPr lang="es-ES" dirty="0"/>
              <a:t> </a:t>
            </a:r>
            <a:r>
              <a:rPr lang="es-ES" dirty="0" err="1"/>
              <a:t>based</a:t>
            </a:r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39E0E8-7C5D-34E2-2665-DF217019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5B1EE-947A-5AF2-C91E-8A62DA6F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Marcador de pie de página 4">
            <a:extLst>
              <a:ext uri="{FF2B5EF4-FFF2-40B4-BE49-F238E27FC236}">
                <a16:creationId xmlns:a16="http://schemas.microsoft.com/office/drawing/2014/main" id="{22FA1526-F123-389A-4CFB-6E7C602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/>
          <a:p>
            <a:r>
              <a:rPr lang="en-US" dirty="0"/>
              <a:t>Agentes </a:t>
            </a:r>
            <a:r>
              <a:rPr lang="en-US" dirty="0" err="1"/>
              <a:t>inteligentes</a:t>
            </a:r>
            <a:endParaRPr lang="en-US" dirty="0"/>
          </a:p>
        </p:txBody>
      </p:sp>
      <p:pic>
        <p:nvPicPr>
          <p:cNvPr id="9" name="Marcador de contenido 8" descr="Diagrama&#10;&#10;Descripción generada automáticamente">
            <a:extLst>
              <a:ext uri="{FF2B5EF4-FFF2-40B4-BE49-F238E27FC236}">
                <a16:creationId xmlns:a16="http://schemas.microsoft.com/office/drawing/2014/main" id="{FD4D7202-CD1E-C7CF-F367-DC108F2A5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4356" y="2620169"/>
            <a:ext cx="5715000" cy="2762250"/>
          </a:xfrm>
        </p:spPr>
      </p:pic>
    </p:spTree>
    <p:extLst>
      <p:ext uri="{BB962C8B-B14F-4D97-AF65-F5344CB8AC3E}">
        <p14:creationId xmlns:p14="http://schemas.microsoft.com/office/powerpoint/2010/main" val="1540007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8004E-84F8-AE87-D3CE-2A770C39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utility</a:t>
            </a:r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39E0E8-7C5D-34E2-2665-DF217019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5B1EE-947A-5AF2-C91E-8A62DA6F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Marcador de pie de página 4">
            <a:extLst>
              <a:ext uri="{FF2B5EF4-FFF2-40B4-BE49-F238E27FC236}">
                <a16:creationId xmlns:a16="http://schemas.microsoft.com/office/drawing/2014/main" id="{22FA1526-F123-389A-4CFB-6E7C602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/>
          <a:p>
            <a:r>
              <a:rPr lang="en-US" dirty="0"/>
              <a:t>Agentes </a:t>
            </a:r>
            <a:r>
              <a:rPr lang="en-US" dirty="0" err="1"/>
              <a:t>inteligentes</a:t>
            </a:r>
            <a:endParaRPr lang="en-US" dirty="0"/>
          </a:p>
        </p:txBody>
      </p:sp>
      <p:pic>
        <p:nvPicPr>
          <p:cNvPr id="9" name="Marcador de contenido 8" descr="Diagrama&#10;&#10;Descripción generada automáticamente">
            <a:extLst>
              <a:ext uri="{FF2B5EF4-FFF2-40B4-BE49-F238E27FC236}">
                <a16:creationId xmlns:a16="http://schemas.microsoft.com/office/drawing/2014/main" id="{62D601AD-5F7A-BB66-E3FB-481EF88F0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4356" y="2434431"/>
            <a:ext cx="5715000" cy="3133725"/>
          </a:xfrm>
        </p:spPr>
      </p:pic>
    </p:spTree>
    <p:extLst>
      <p:ext uri="{BB962C8B-B14F-4D97-AF65-F5344CB8AC3E}">
        <p14:creationId xmlns:p14="http://schemas.microsoft.com/office/powerpoint/2010/main" val="1279496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8004E-84F8-AE87-D3CE-2A770C39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Agent</a:t>
            </a:r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39E0E8-7C5D-34E2-2665-DF217019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5B1EE-947A-5AF2-C91E-8A62DA6F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Marcador de pie de página 4">
            <a:extLst>
              <a:ext uri="{FF2B5EF4-FFF2-40B4-BE49-F238E27FC236}">
                <a16:creationId xmlns:a16="http://schemas.microsoft.com/office/drawing/2014/main" id="{22FA1526-F123-389A-4CFB-6E7C602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/>
          <a:p>
            <a:r>
              <a:rPr lang="en-US" dirty="0"/>
              <a:t>Agentes </a:t>
            </a:r>
            <a:r>
              <a:rPr lang="en-US" dirty="0" err="1"/>
              <a:t>inteligentes</a:t>
            </a:r>
            <a:endParaRPr lang="en-US" dirty="0"/>
          </a:p>
        </p:txBody>
      </p:sp>
      <p:pic>
        <p:nvPicPr>
          <p:cNvPr id="10" name="Marcador de contenido 9" descr="Diagrama, Esquemático&#10;&#10;Descripción generada automáticamente">
            <a:extLst>
              <a:ext uri="{FF2B5EF4-FFF2-40B4-BE49-F238E27FC236}">
                <a16:creationId xmlns:a16="http://schemas.microsoft.com/office/drawing/2014/main" id="{C3E88E2B-406F-C648-89B1-7B7534A93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1606" y="1690688"/>
            <a:ext cx="5880563" cy="4222244"/>
          </a:xfrm>
        </p:spPr>
      </p:pic>
    </p:spTree>
    <p:extLst>
      <p:ext uri="{BB962C8B-B14F-4D97-AF65-F5344CB8AC3E}">
        <p14:creationId xmlns:p14="http://schemas.microsoft.com/office/powerpoint/2010/main" val="2272177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8004E-84F8-AE87-D3CE-2A770C39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Parte práctica</a:t>
            </a:r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39E0E8-7C5D-34E2-2665-DF217019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Marcador de pie de página 4">
            <a:extLst>
              <a:ext uri="{FF2B5EF4-FFF2-40B4-BE49-F238E27FC236}">
                <a16:creationId xmlns:a16="http://schemas.microsoft.com/office/drawing/2014/main" id="{22FA1526-F123-389A-4CFB-6E7C602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Agentes </a:t>
            </a:r>
            <a:r>
              <a:rPr lang="en-US" dirty="0" err="1"/>
              <a:t>inteligentes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5B1EE-947A-5AF2-C91E-8A62DA6F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5231187-9A3E-34F3-D491-18C196B6A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Chatbot</a:t>
            </a:r>
            <a:r>
              <a:rPr lang="es-ES" dirty="0"/>
              <a:t> </a:t>
            </a:r>
            <a:r>
              <a:rPr lang="es-ES" dirty="0" err="1"/>
              <a:t>APIs</a:t>
            </a:r>
            <a:endParaRPr lang="es-ES" dirty="0"/>
          </a:p>
          <a:p>
            <a:r>
              <a:rPr lang="en-US" dirty="0"/>
              <a:t>Embedding</a:t>
            </a:r>
          </a:p>
          <a:p>
            <a:r>
              <a:rPr lang="en-US" dirty="0"/>
              <a:t>Articles agent</a:t>
            </a:r>
          </a:p>
        </p:txBody>
      </p:sp>
    </p:spTree>
    <p:extLst>
      <p:ext uri="{BB962C8B-B14F-4D97-AF65-F5344CB8AC3E}">
        <p14:creationId xmlns:p14="http://schemas.microsoft.com/office/powerpoint/2010/main" val="2654674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spc="400" dirty="0" err="1">
                <a:solidFill>
                  <a:schemeClr val="bg1"/>
                </a:solidFill>
                <a:latin typeface="+mn-lt"/>
              </a:rPr>
              <a:t>Partes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s-ES" sz="1800" dirty="0">
                <a:solidFill>
                  <a:schemeClr val="bg1"/>
                </a:solidFill>
              </a:rPr>
              <a:t>Primeros modelos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Procesamiento del language natural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Agentes</a:t>
            </a:r>
          </a:p>
          <a:p>
            <a:pPr algn="r"/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práctica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8004E-84F8-AE87-D3CE-2A770C39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chatbots</a:t>
            </a:r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39E0E8-7C5D-34E2-2665-DF217019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5B1EE-947A-5AF2-C91E-8A62DA6F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Marcador de pie de página 4">
            <a:extLst>
              <a:ext uri="{FF2B5EF4-FFF2-40B4-BE49-F238E27FC236}">
                <a16:creationId xmlns:a16="http://schemas.microsoft.com/office/drawing/2014/main" id="{22FA1526-F123-389A-4CFB-6E7C602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/>
          <a:p>
            <a:r>
              <a:rPr lang="en-US" dirty="0"/>
              <a:t>Agentes </a:t>
            </a:r>
            <a:r>
              <a:rPr lang="en-US" dirty="0" err="1"/>
              <a:t>inteligentes</a:t>
            </a:r>
            <a:endParaRPr lang="en-US" dirty="0"/>
          </a:p>
        </p:txBody>
      </p:sp>
      <p:pic>
        <p:nvPicPr>
          <p:cNvPr id="9" name="Marcador de contenido 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F86B29E3-F2A7-BBBE-564A-895C9406E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551" t="32739" r="13204" b="33347"/>
          <a:stretch/>
        </p:blipFill>
        <p:spPr>
          <a:xfrm>
            <a:off x="1412340" y="2100403"/>
            <a:ext cx="5667470" cy="1475715"/>
          </a:xfrm>
        </p:spPr>
      </p:pic>
      <p:pic>
        <p:nvPicPr>
          <p:cNvPr id="12" name="Imagen 1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1661DB4-543F-AFA8-F4B5-75BFC7CFC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88" t="1991" r="21436" b="4026"/>
          <a:stretch/>
        </p:blipFill>
        <p:spPr>
          <a:xfrm>
            <a:off x="7365748" y="2486077"/>
            <a:ext cx="2489703" cy="2542998"/>
          </a:xfrm>
          <a:prstGeom prst="rect">
            <a:avLst/>
          </a:prstGeom>
        </p:spPr>
      </p:pic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2F2F6819-9A5B-1967-E2CF-AC45FD32DB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25" t="7550" r="6925" b="5409"/>
          <a:stretch/>
        </p:blipFill>
        <p:spPr>
          <a:xfrm>
            <a:off x="3919457" y="3919339"/>
            <a:ext cx="3160353" cy="159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8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8004E-84F8-AE87-D3CE-2A770C39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Embedding</a:t>
            </a:r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39E0E8-7C5D-34E2-2665-DF217019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5B1EE-947A-5AF2-C91E-8A62DA6F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Marcador de pie de página 4">
            <a:extLst>
              <a:ext uri="{FF2B5EF4-FFF2-40B4-BE49-F238E27FC236}">
                <a16:creationId xmlns:a16="http://schemas.microsoft.com/office/drawing/2014/main" id="{22FA1526-F123-389A-4CFB-6E7C602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/>
          <a:p>
            <a:r>
              <a:rPr lang="en-US" dirty="0"/>
              <a:t>Agentes </a:t>
            </a:r>
            <a:r>
              <a:rPr lang="en-US" dirty="0" err="1"/>
              <a:t>inteligentes</a:t>
            </a:r>
            <a:endParaRPr lang="en-US" dirty="0"/>
          </a:p>
        </p:txBody>
      </p:sp>
      <p:pic>
        <p:nvPicPr>
          <p:cNvPr id="8" name="Marcador de contenido 7" descr="Diagrama, Esquemático&#10;&#10;Descripción generada automáticamente">
            <a:extLst>
              <a:ext uri="{FF2B5EF4-FFF2-40B4-BE49-F238E27FC236}">
                <a16:creationId xmlns:a16="http://schemas.microsoft.com/office/drawing/2014/main" id="{09A43483-2B32-A3F8-9439-7E1EA082E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6010" y="1733294"/>
            <a:ext cx="6476190" cy="2057143"/>
          </a:xfrm>
        </p:spPr>
      </p:pic>
      <p:pic>
        <p:nvPicPr>
          <p:cNvPr id="10" name="Imagen 9" descr="Diagrama, Esquemático&#10;&#10;Descripción generada automáticamente">
            <a:extLst>
              <a:ext uri="{FF2B5EF4-FFF2-40B4-BE49-F238E27FC236}">
                <a16:creationId xmlns:a16="http://schemas.microsoft.com/office/drawing/2014/main" id="{74C3CE34-930E-3E0B-BA6F-8AB1A832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010" y="3985550"/>
            <a:ext cx="5973066" cy="217568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9240FEE-A715-F7E8-5E37-29CE54CEFA67}"/>
              </a:ext>
            </a:extLst>
          </p:cNvPr>
          <p:cNvSpPr txBox="1"/>
          <p:nvPr/>
        </p:nvSpPr>
        <p:spPr>
          <a:xfrm>
            <a:off x="1231271" y="257719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Insertar datos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B6B028B-2CE6-BE75-0752-A791FA4E2341}"/>
              </a:ext>
            </a:extLst>
          </p:cNvPr>
          <p:cNvSpPr txBox="1"/>
          <p:nvPr/>
        </p:nvSpPr>
        <p:spPr>
          <a:xfrm>
            <a:off x="1231271" y="488872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Acceder datos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788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8004E-84F8-AE87-D3CE-2A770C39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Articles</a:t>
            </a:r>
            <a:r>
              <a:rPr lang="es-ES" dirty="0"/>
              <a:t> </a:t>
            </a:r>
            <a:r>
              <a:rPr lang="es-ES" dirty="0" err="1"/>
              <a:t>agent</a:t>
            </a:r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39E0E8-7C5D-34E2-2665-DF217019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5B1EE-947A-5AF2-C91E-8A62DA6F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Marcador de pie de página 4">
            <a:extLst>
              <a:ext uri="{FF2B5EF4-FFF2-40B4-BE49-F238E27FC236}">
                <a16:creationId xmlns:a16="http://schemas.microsoft.com/office/drawing/2014/main" id="{22FA1526-F123-389A-4CFB-6E7C602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/>
          <a:p>
            <a:r>
              <a:rPr lang="en-US" dirty="0"/>
              <a:t>Agentes </a:t>
            </a:r>
            <a:r>
              <a:rPr lang="en-US" dirty="0" err="1"/>
              <a:t>inteligentes</a:t>
            </a:r>
            <a:endParaRPr lang="en-US" dirty="0"/>
          </a:p>
        </p:txBody>
      </p:sp>
      <p:pic>
        <p:nvPicPr>
          <p:cNvPr id="13" name="Marcador de contenido 12" descr="Diagrama&#10;&#10;Descripción generada automáticamente">
            <a:extLst>
              <a:ext uri="{FF2B5EF4-FFF2-40B4-BE49-F238E27FC236}">
                <a16:creationId xmlns:a16="http://schemas.microsoft.com/office/drawing/2014/main" id="{D8D239C8-E9FE-1215-072D-17243CA24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218"/>
          <a:stretch/>
        </p:blipFill>
        <p:spPr>
          <a:xfrm>
            <a:off x="1642588" y="1682496"/>
            <a:ext cx="8906823" cy="4414564"/>
          </a:xfrm>
        </p:spPr>
      </p:pic>
    </p:spTree>
    <p:extLst>
      <p:ext uri="{BB962C8B-B14F-4D97-AF65-F5344CB8AC3E}">
        <p14:creationId xmlns:p14="http://schemas.microsoft.com/office/powerpoint/2010/main" val="978682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Gracias!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¿Preguntas?</a:t>
            </a:r>
            <a:endParaRPr lang="en-US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/>
              <a:t>Introducción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Bienvenidos a nuestra apasionante clase sobre Inteligencia Artificial, donde exploraremos diferentes enfoques y técnicas para desarrollar sistemas inteligentes. A lo largo del curso, aprenderemos sobre Deep </a:t>
            </a:r>
            <a:r>
              <a:rPr lang="es-ES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 frente a Reinforcement </a:t>
            </a:r>
            <a:r>
              <a:rPr lang="es-ES" b="0" i="0" dirty="0" err="1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, el Procesamiento del Lenguaje Natural (NLP), los tipos de agentes de IA y finalmente, trabajaremos con ejemplos prácticos utilizando </a:t>
            </a:r>
            <a:r>
              <a:rPr lang="es-ES" b="0" i="0" dirty="0" err="1">
                <a:solidFill>
                  <a:srgbClr val="374151"/>
                </a:solidFill>
                <a:effectLst/>
                <a:latin typeface="Söhne"/>
              </a:rPr>
              <a:t>Langchain</a:t>
            </a: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Primeros modelos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Deep vs reinforcement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 descr="Diagrama&#10;&#10;Descripción generada automáticamente">
            <a:extLst>
              <a:ext uri="{FF2B5EF4-FFF2-40B4-BE49-F238E27FC236}">
                <a16:creationId xmlns:a16="http://schemas.microsoft.com/office/drawing/2014/main" id="{29230D66-BA11-B045-A2B5-429A37C54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042" y="446951"/>
            <a:ext cx="8431916" cy="5964097"/>
          </a:xfrm>
        </p:spPr>
      </p:pic>
    </p:spTree>
    <p:extLst>
      <p:ext uri="{BB962C8B-B14F-4D97-AF65-F5344CB8AC3E}">
        <p14:creationId xmlns:p14="http://schemas.microsoft.com/office/powerpoint/2010/main" val="3532710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634F147C-9BBD-125C-39A7-EA2F1F180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031" y="1253331"/>
            <a:ext cx="8591938" cy="4351338"/>
          </a:xfrm>
        </p:spPr>
      </p:pic>
    </p:spTree>
    <p:extLst>
      <p:ext uri="{BB962C8B-B14F-4D97-AF65-F5344CB8AC3E}">
        <p14:creationId xmlns:p14="http://schemas.microsoft.com/office/powerpoint/2010/main" val="804589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NPL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Procesamiento del lenguaje natural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24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ángulo 238">
            <a:extLst>
              <a:ext uri="{FF2B5EF4-FFF2-40B4-BE49-F238E27FC236}">
                <a16:creationId xmlns:a16="http://schemas.microsoft.com/office/drawing/2014/main" id="{F43459F3-39A9-0F1C-9D13-82E09CC8BEA0}"/>
              </a:ext>
            </a:extLst>
          </p:cNvPr>
          <p:cNvSpPr/>
          <p:nvPr/>
        </p:nvSpPr>
        <p:spPr>
          <a:xfrm>
            <a:off x="871269" y="474453"/>
            <a:ext cx="10170543" cy="588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6</a:t>
            </a:r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1BAA1D0-9033-0818-62D9-0B2CA844B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735" y="622622"/>
            <a:ext cx="9892955" cy="5735046"/>
          </a:xfrm>
        </p:spPr>
      </p:pic>
    </p:spTree>
    <p:extLst>
      <p:ext uri="{BB962C8B-B14F-4D97-AF65-F5344CB8AC3E}">
        <p14:creationId xmlns:p14="http://schemas.microsoft.com/office/powerpoint/2010/main" val="3709180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Escala de tiempo&#10;&#10;Descripción generada automáticamente">
            <a:extLst>
              <a:ext uri="{FF2B5EF4-FFF2-40B4-BE49-F238E27FC236}">
                <a16:creationId xmlns:a16="http://schemas.microsoft.com/office/drawing/2014/main" id="{AAF125C0-9BD0-43E6-9124-FCD76308F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024" y="610888"/>
            <a:ext cx="10019952" cy="5636224"/>
          </a:xfrm>
        </p:spPr>
      </p:pic>
    </p:spTree>
    <p:extLst>
      <p:ext uri="{BB962C8B-B14F-4D97-AF65-F5344CB8AC3E}">
        <p14:creationId xmlns:p14="http://schemas.microsoft.com/office/powerpoint/2010/main" val="209003159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{EB6938AC-F659-4704-9DD0-3F76123AD01B}tf89338750_win32</Template>
  <TotalTime>36</TotalTime>
  <Words>183</Words>
  <Application>Microsoft Office PowerPoint</Application>
  <PresentationFormat>Panorámica</PresentationFormat>
  <Paragraphs>77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Calibri</vt:lpstr>
      <vt:lpstr>Söhne</vt:lpstr>
      <vt:lpstr>Univers</vt:lpstr>
      <vt:lpstr>GradientUnivers</vt:lpstr>
      <vt:lpstr>Agentes Inteligentes</vt:lpstr>
      <vt:lpstr>Partes</vt:lpstr>
      <vt:lpstr>Introducción</vt:lpstr>
      <vt:lpstr>Primeros modelos</vt:lpstr>
      <vt:lpstr>Presentación de PowerPoint</vt:lpstr>
      <vt:lpstr>Presentación de PowerPoint</vt:lpstr>
      <vt:lpstr>NPL</vt:lpstr>
      <vt:lpstr>Presentación de PowerPoint</vt:lpstr>
      <vt:lpstr>Presentación de PowerPoint</vt:lpstr>
      <vt:lpstr>Problemas</vt:lpstr>
      <vt:lpstr>Utilidades</vt:lpstr>
      <vt:lpstr>Agentes</vt:lpstr>
      <vt:lpstr>Tipos de agentes</vt:lpstr>
      <vt:lpstr>Simple reflex</vt:lpstr>
      <vt:lpstr>Model based</vt:lpstr>
      <vt:lpstr>Goal based</vt:lpstr>
      <vt:lpstr>utility</vt:lpstr>
      <vt:lpstr>Learning Agent</vt:lpstr>
      <vt:lpstr>Parte práctica</vt:lpstr>
      <vt:lpstr>chatbots</vt:lpstr>
      <vt:lpstr>Embedding</vt:lpstr>
      <vt:lpstr>Articles agent</vt:lpstr>
      <vt:lpstr>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Agentes Inteligentes</dc:title>
  <dc:creator>2616</dc:creator>
  <cp:lastModifiedBy>2616</cp:lastModifiedBy>
  <cp:revision>3</cp:revision>
  <dcterms:created xsi:type="dcterms:W3CDTF">2023-05-10T12:21:22Z</dcterms:created>
  <dcterms:modified xsi:type="dcterms:W3CDTF">2023-05-10T12:57:56Z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